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E97_149A884B.xml" ContentType="application/vnd.ms-powerpoint.comments+xml"/>
  <Override PartName="/ppt/comments/modernComment_7BBF59B8_607F2A64.xml" ContentType="application/vnd.ms-powerpoint.comments+xml"/>
  <Override PartName="/ppt/notesSlides/notesSlide6.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BBF5733_8C304612.xml" ContentType="application/vnd.ms-powerpoint.comments+xml"/>
  <Override PartName="/ppt/notesSlides/notesSlide1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1.xml" ContentType="application/vnd.openxmlformats-officedocument.presentationml.notesSlide+xml"/>
  <Override PartName="/ppt/comments/modernComment_2E9B_72D39CC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Lst>
  <p:notesMasterIdLst>
    <p:notesMasterId r:id="rId105"/>
  </p:notesMasterIdLst>
  <p:sldIdLst>
    <p:sldId id="2076138200" r:id="rId8"/>
    <p:sldId id="2076138162" r:id="rId9"/>
    <p:sldId id="20761382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103"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60" r:id="rId103"/>
    <p:sldId id="207613822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1597" autoAdjust="0"/>
  </p:normalViewPr>
  <p:slideViewPr>
    <p:cSldViewPr snapToGrid="0">
      <p:cViewPr varScale="1">
        <p:scale>
          <a:sx n="45" d="100"/>
          <a:sy n="45" d="100"/>
        </p:scale>
        <p:origin x="30" y="1356"/>
      </p:cViewPr>
      <p:guideLst/>
    </p:cSldViewPr>
  </p:slideViewPr>
  <p:notesTextViewPr>
    <p:cViewPr>
      <p:scale>
        <a:sx n="1" d="1"/>
        <a:sy n="1" d="1"/>
      </p:scale>
      <p:origin x="0" y="0"/>
    </p:cViewPr>
  </p:notesTextViewPr>
  <p:sorterViewPr>
    <p:cViewPr>
      <p:scale>
        <a:sx n="66" d="100"/>
        <a:sy n="66" d="100"/>
      </p:scale>
      <p:origin x="0" y="-200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viewProps" Target="viewProp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7:17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23292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7:17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7:17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7:17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02166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8636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7051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4242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73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354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5159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617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46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86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8835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3277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59013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7003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505656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04453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9013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771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0860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43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1842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3750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74662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884760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5.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52850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2.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9.xml"/><Relationship Id="rId16" Type="http://schemas.openxmlformats.org/officeDocument/2006/relationships/image" Target="../media/image57.svg"/><Relationship Id="rId1" Type="http://schemas.openxmlformats.org/officeDocument/2006/relationships/slideLayout" Target="../slideLayouts/slideLayout66.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68.xml"/><Relationship Id="rId5" Type="http://schemas.openxmlformats.org/officeDocument/2006/relationships/image" Target="../media/image84.sv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1.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2.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sv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99.png"/><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1.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66.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35.sv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2.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99.png"/><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a:t>
            </a:r>
            <a:br>
              <a:rPr lang="en-US" dirty="0"/>
            </a:br>
            <a:r>
              <a:rPr lang="en-US" dirty="0"/>
              <a:t>Partner Architect Bootcamp: Day 1</a:t>
            </a:r>
          </a:p>
        </p:txBody>
      </p:sp>
      <p:sp>
        <p:nvSpPr>
          <p:cNvPr id="5" name="Text Placeholder 4">
            <a:extLst>
              <a:ext uri="{FF2B5EF4-FFF2-40B4-BE49-F238E27FC236}">
                <a16:creationId xmlns:a16="http://schemas.microsoft.com/office/drawing/2014/main" id="{37B0ACF8-6A3A-4A00-AFCA-1A17165585A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3"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3" y="1431793"/>
            <a:ext cx="874317" cy="230832"/>
            <a:chOff x="4673935" y="1201464"/>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312306"/>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20146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41891" y="2542925"/>
            <a:ext cx="942051" cy="230832"/>
            <a:chOff x="4628701" y="1639575"/>
            <a:chExt cx="629099"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28701"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3" y="1783885"/>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8</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6" y="2776841"/>
            <a:ext cx="973935"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9</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4" y="4091130"/>
            <a:ext cx="973937"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4" y="3508698"/>
            <a:ext cx="973937"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58" y="5136498"/>
            <a:ext cx="973937"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58" y="4349858"/>
            <a:ext cx="977501"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6" y="4717937"/>
            <a:ext cx="977503"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2" y="5326856"/>
            <a:ext cx="977507"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13:15</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177259"/>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UI" panose="020B0502040204020203" pitchFamily="34" charset="0"/>
                <a:cs typeface="Segoe UI" panose="020B0502040204020203" pitchFamily="34" charset="0"/>
              </a:rPr>
              <a:t>Track kickoff</a:t>
            </a:r>
            <a:endPar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504318"/>
            <a:ext cx="3703719" cy="316913"/>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2633709"/>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1870670"/>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418894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607421"/>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5225656"/>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439302"/>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4820190"/>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End of Day</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199328" y="6097022"/>
            <a:ext cx="978378"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MDW in Action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a:xfrm>
            <a:off x="585216" y="3977320"/>
            <a:ext cx="9144000" cy="603499"/>
          </a:xfrm>
        </p:spPr>
        <p:txBody>
          <a:bodyPr/>
          <a:lstStyle/>
          <a:p>
            <a:r>
              <a:rPr lang="en-US" dirty="0"/>
              <a:t>Ciprian Jichici </a:t>
            </a:r>
          </a:p>
          <a:p>
            <a:r>
              <a:rPr lang="en-US" dirty="0"/>
              <a:t>Zoiner Tejada</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Loading &amp; Data Lake Organization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715664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2100</TotalTime>
  <Words>7413</Words>
  <Application>Microsoft Office PowerPoint</Application>
  <PresentationFormat>Widescreen</PresentationFormat>
  <Paragraphs>1191</Paragraphs>
  <Slides>97</Slides>
  <Notes>36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97</vt:i4>
      </vt:variant>
    </vt:vector>
  </HeadingPairs>
  <TitlesOfParts>
    <vt:vector size="111"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Architect Bootcamp: Day 1</vt:lpstr>
      <vt:lpstr>PowerPoint Presentation</vt:lpstr>
      <vt:lpstr>MDW in Action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101</cp:revision>
  <dcterms:created xsi:type="dcterms:W3CDTF">2020-05-01T23:34:12Z</dcterms:created>
  <dcterms:modified xsi:type="dcterms:W3CDTF">2020-06-01T14:44:51Z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